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字由点字阿庆燃体" panose="02010600030101010101" charset="-122"/>
      <p:regular r:id="rId12"/>
    </p:embeddedFont>
    <p:embeddedFont>
      <p:font typeface="HK Modular" panose="02010600030101010101" charset="0"/>
      <p:regular r:id="rId13"/>
    </p:embeddedFont>
    <p:embeddedFont>
      <p:font typeface="Tomorrow" panose="02010600030101010101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192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219">
                <a:alpha val="100000"/>
              </a:srgbClr>
            </a:gs>
            <a:gs pos="50000">
              <a:srgbClr val="000224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99888" y="-42468"/>
            <a:ext cx="20487775" cy="10371936"/>
          </a:xfrm>
          <a:custGeom>
            <a:avLst/>
            <a:gdLst/>
            <a:ahLst/>
            <a:cxnLst/>
            <a:rect l="l" t="t" r="r" b="b"/>
            <a:pathLst>
              <a:path w="20487775" h="10371936">
                <a:moveTo>
                  <a:pt x="0" y="0"/>
                </a:moveTo>
                <a:lnTo>
                  <a:pt x="20487776" y="0"/>
                </a:lnTo>
                <a:lnTo>
                  <a:pt x="20487776" y="10371936"/>
                </a:lnTo>
                <a:lnTo>
                  <a:pt x="0" y="10371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196500">
            <a:off x="10101438" y="1802285"/>
            <a:ext cx="8877067" cy="7545507"/>
          </a:xfrm>
          <a:custGeom>
            <a:avLst/>
            <a:gdLst/>
            <a:ahLst/>
            <a:cxnLst/>
            <a:rect l="l" t="t" r="r" b="b"/>
            <a:pathLst>
              <a:path w="8877067" h="7545507">
                <a:moveTo>
                  <a:pt x="0" y="0"/>
                </a:moveTo>
                <a:lnTo>
                  <a:pt x="8877067" y="0"/>
                </a:lnTo>
                <a:lnTo>
                  <a:pt x="8877067" y="7545506"/>
                </a:lnTo>
                <a:lnTo>
                  <a:pt x="0" y="7545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514757" y="6299657"/>
            <a:ext cx="8492722" cy="150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2"/>
              </a:lnSpc>
              <a:spcBef>
                <a:spcPct val="0"/>
              </a:spcBef>
            </a:pPr>
            <a:r>
              <a:rPr lang="en-US" sz="4330" dirty="0">
                <a:solidFill>
                  <a:srgbClr val="FFFFFF"/>
                </a:solidFill>
                <a:latin typeface="字由点字阿庆燃体"/>
                <a:ea typeface="字由点字阿庆燃体"/>
                <a:cs typeface="字由点字阿庆燃体"/>
                <a:sym typeface="字由点字阿庆燃体"/>
              </a:rPr>
              <a:t>DANIEL CASTILLEJO ÁLVAREZ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099888" y="3333818"/>
            <a:ext cx="14340780" cy="292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5"/>
              </a:lnSpc>
              <a:spcBef>
                <a:spcPct val="0"/>
              </a:spcBef>
            </a:pPr>
            <a:r>
              <a:rPr lang="en-US" sz="8411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PRESENTACIÓN DAW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7096D">
                <a:alpha val="100000"/>
              </a:srgbClr>
            </a:gs>
            <a:gs pos="50000">
              <a:srgbClr val="1A024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1634" y="-4392134"/>
            <a:ext cx="19071268" cy="19071268"/>
          </a:xfrm>
          <a:custGeom>
            <a:avLst/>
            <a:gdLst/>
            <a:ahLst/>
            <a:cxnLst/>
            <a:rect l="l" t="t" r="r" b="b"/>
            <a:pathLst>
              <a:path w="19071268" h="19071268">
                <a:moveTo>
                  <a:pt x="0" y="0"/>
                </a:moveTo>
                <a:lnTo>
                  <a:pt x="19071268" y="0"/>
                </a:lnTo>
                <a:lnTo>
                  <a:pt x="19071268" y="19071268"/>
                </a:lnTo>
                <a:lnTo>
                  <a:pt x="0" y="1907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536511" y="3669718"/>
            <a:ext cx="13214978" cy="3254188"/>
          </a:xfrm>
          <a:custGeom>
            <a:avLst/>
            <a:gdLst/>
            <a:ahLst/>
            <a:cxnLst/>
            <a:rect l="l" t="t" r="r" b="b"/>
            <a:pathLst>
              <a:path w="13214978" h="3254188">
                <a:moveTo>
                  <a:pt x="0" y="0"/>
                </a:moveTo>
                <a:lnTo>
                  <a:pt x="13214978" y="0"/>
                </a:lnTo>
                <a:lnTo>
                  <a:pt x="13214978" y="3254189"/>
                </a:lnTo>
                <a:lnTo>
                  <a:pt x="0" y="3254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855077" y="4743951"/>
            <a:ext cx="12577845" cy="71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30"/>
              </a:lnSpc>
              <a:spcBef>
                <a:spcPct val="0"/>
              </a:spcBef>
            </a:pPr>
            <a:r>
              <a:rPr lang="en-US" sz="4164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Seguimos</a:t>
            </a:r>
            <a:r>
              <a:rPr lang="en-US" sz="416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4164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</a:t>
            </a:r>
            <a:r>
              <a:rPr lang="en-US" sz="416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la </a:t>
            </a:r>
            <a:r>
              <a:rPr lang="en-US" sz="4164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página</a:t>
            </a:r>
            <a:r>
              <a:rPr lang="en-US" sz="4164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web  de </a:t>
            </a:r>
            <a:r>
              <a:rPr lang="en-US" sz="4164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Akikaze</a:t>
            </a:r>
            <a:endParaRPr lang="en-US" sz="4164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862687" y="1350027"/>
            <a:ext cx="3396613" cy="3552014"/>
          </a:xfrm>
          <a:custGeom>
            <a:avLst/>
            <a:gdLst/>
            <a:ahLst/>
            <a:cxnLst/>
            <a:rect l="l" t="t" r="r" b="b"/>
            <a:pathLst>
              <a:path w="3396613" h="3552014">
                <a:moveTo>
                  <a:pt x="0" y="0"/>
                </a:moveTo>
                <a:lnTo>
                  <a:pt x="3396613" y="0"/>
                </a:lnTo>
                <a:lnTo>
                  <a:pt x="3396613" y="3552014"/>
                </a:lnTo>
                <a:lnTo>
                  <a:pt x="0" y="35520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30D69">
                <a:alpha val="100000"/>
              </a:srgbClr>
            </a:gs>
            <a:gs pos="50000">
              <a:srgbClr val="240753">
                <a:alpha val="100000"/>
              </a:srgbClr>
            </a:gs>
            <a:gs pos="100000">
              <a:srgbClr val="2A05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824369" y="2552264"/>
            <a:ext cx="15261267" cy="5182472"/>
          </a:xfrm>
          <a:custGeom>
            <a:avLst/>
            <a:gdLst/>
            <a:ahLst/>
            <a:cxnLst/>
            <a:rect l="l" t="t" r="r" b="b"/>
            <a:pathLst>
              <a:path w="15261267" h="5182472">
                <a:moveTo>
                  <a:pt x="0" y="0"/>
                </a:moveTo>
                <a:lnTo>
                  <a:pt x="15261267" y="0"/>
                </a:lnTo>
                <a:lnTo>
                  <a:pt x="15261267" y="5182472"/>
                </a:lnTo>
                <a:lnTo>
                  <a:pt x="0" y="51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238254" y="2133545"/>
            <a:ext cx="4220652" cy="77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sz="4468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20842" y="3484890"/>
            <a:ext cx="11278044" cy="531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00"/>
              </a:lnSpc>
              <a:spcBef>
                <a:spcPct val="0"/>
              </a:spcBef>
            </a:pPr>
            <a:r>
              <a:rPr lang="en-US" sz="3071" u="none" strike="noStrike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Introducción</a:t>
            </a:r>
            <a:r>
              <a:rPr lang="en-US" sz="3071" u="none" strike="noStrike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al Proyecto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022730" y="3397861"/>
            <a:ext cx="833648" cy="833648"/>
            <a:chOff x="0" y="0"/>
            <a:chExt cx="1111530" cy="11115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2"/>
                </a:lnSpc>
                <a:spcBef>
                  <a:spcPct val="0"/>
                </a:spcBef>
              </a:pPr>
              <a:r>
                <a:rPr lang="en-US" sz="2144" b="1" u="none" strike="noStrike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020842" y="4164834"/>
            <a:ext cx="8741092" cy="1074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1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Tecnologías</a:t>
            </a:r>
            <a:r>
              <a:rPr lang="en-US" sz="307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071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Utilizadas</a:t>
            </a:r>
            <a:endParaRPr lang="en-US" sz="3071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lvl="0" indent="0" algn="l">
              <a:lnSpc>
                <a:spcPts val="4300"/>
              </a:lnSpc>
              <a:spcBef>
                <a:spcPct val="0"/>
              </a:spcBef>
            </a:pPr>
            <a:r>
              <a:rPr lang="en-US" sz="3071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Lenguajes</a:t>
            </a:r>
            <a:r>
              <a:rPr lang="en-US" sz="307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y Frameworks </a:t>
            </a:r>
            <a:r>
              <a:rPr lang="en-US" sz="3071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Principales</a:t>
            </a:r>
            <a:r>
              <a:rPr lang="en-US" sz="307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022730" y="4354535"/>
            <a:ext cx="833648" cy="833648"/>
            <a:chOff x="0" y="0"/>
            <a:chExt cx="1111530" cy="11115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020842" y="5398238"/>
            <a:ext cx="9854876" cy="531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00"/>
              </a:lnSpc>
              <a:spcBef>
                <a:spcPct val="0"/>
              </a:spcBef>
            </a:pPr>
            <a:r>
              <a:rPr lang="en-US" sz="3071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Implementación</a:t>
            </a:r>
            <a:r>
              <a:rPr lang="en-US" sz="307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de la </a:t>
            </a:r>
            <a:r>
              <a:rPr lang="en-US" sz="3071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Funcionalidad</a:t>
            </a:r>
            <a:r>
              <a:rPr lang="en-US" sz="307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de </a:t>
            </a:r>
            <a:r>
              <a:rPr lang="en-US" sz="3071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Productos</a:t>
            </a:r>
            <a:endParaRPr lang="en-US" sz="3071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7022730" y="5311209"/>
            <a:ext cx="833648" cy="833648"/>
            <a:chOff x="0" y="0"/>
            <a:chExt cx="1111530" cy="11115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3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20842" y="6354912"/>
            <a:ext cx="8741092" cy="531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00"/>
              </a:lnSpc>
              <a:spcBef>
                <a:spcPct val="0"/>
              </a:spcBef>
            </a:pPr>
            <a:r>
              <a:rPr lang="en-US" sz="3071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Detalles</a:t>
            </a:r>
            <a:r>
              <a:rPr lang="en-US" sz="307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del Código de </a:t>
            </a:r>
            <a:r>
              <a:rPr lang="en-US" sz="3071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Productos</a:t>
            </a:r>
            <a:r>
              <a:rPr lang="en-US" sz="307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022730" y="6267883"/>
            <a:ext cx="833648" cy="833648"/>
            <a:chOff x="0" y="0"/>
            <a:chExt cx="1111530" cy="11115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4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020842" y="7311586"/>
            <a:ext cx="9854876" cy="1074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  <a:spcBef>
                <a:spcPct val="0"/>
              </a:spcBef>
            </a:pPr>
            <a:r>
              <a:rPr lang="en-US" sz="3071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Explicación</a:t>
            </a:r>
            <a:r>
              <a:rPr lang="en-US" sz="307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del Código de </a:t>
            </a:r>
            <a:r>
              <a:rPr lang="en-US" sz="3071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Detalles</a:t>
            </a:r>
            <a:r>
              <a:rPr lang="en-US" sz="3071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de </a:t>
            </a:r>
            <a:r>
              <a:rPr lang="en-US" sz="3071" dirty="0" err="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Productos</a:t>
            </a:r>
            <a:endParaRPr lang="en-US" sz="3071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marL="0" lvl="0" indent="0" algn="l">
              <a:lnSpc>
                <a:spcPts val="4300"/>
              </a:lnSpc>
              <a:spcBef>
                <a:spcPct val="0"/>
              </a:spcBef>
            </a:pPr>
            <a:endParaRPr lang="en-US" sz="3071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7022730" y="7224557"/>
            <a:ext cx="833648" cy="833648"/>
            <a:chOff x="0" y="0"/>
            <a:chExt cx="1111530" cy="111153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11530" cy="1111530"/>
            </a:xfrm>
            <a:custGeom>
              <a:avLst/>
              <a:gdLst/>
              <a:ahLst/>
              <a:cxnLst/>
              <a:rect l="l" t="t" r="r" b="b"/>
              <a:pathLst>
                <a:path w="1111530" h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45539" y="293854"/>
              <a:ext cx="420453" cy="476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5</a:t>
              </a:r>
            </a:p>
          </p:txBody>
        </p:sp>
      </p:grpSp>
      <p:sp>
        <p:nvSpPr>
          <p:cNvPr id="27" name="Freeform 3">
            <a:extLst>
              <a:ext uri="{FF2B5EF4-FFF2-40B4-BE49-F238E27FC236}">
                <a16:creationId xmlns:a16="http://schemas.microsoft.com/office/drawing/2014/main" id="{23BFA4CB-DF12-41E1-E122-04CC0670697D}"/>
              </a:ext>
            </a:extLst>
          </p:cNvPr>
          <p:cNvSpPr/>
          <p:nvPr/>
        </p:nvSpPr>
        <p:spPr>
          <a:xfrm>
            <a:off x="704199" y="1940099"/>
            <a:ext cx="5369591" cy="6406801"/>
          </a:xfrm>
          <a:custGeom>
            <a:avLst/>
            <a:gdLst/>
            <a:ahLst/>
            <a:cxnLst/>
            <a:rect l="l" t="t" r="r" b="b"/>
            <a:pathLst>
              <a:path w="3625446" h="4354890">
                <a:moveTo>
                  <a:pt x="0" y="0"/>
                </a:moveTo>
                <a:lnTo>
                  <a:pt x="3625445" y="0"/>
                </a:lnTo>
                <a:lnTo>
                  <a:pt x="3625445" y="4354889"/>
                </a:lnTo>
                <a:lnTo>
                  <a:pt x="0" y="43548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3" grpId="0"/>
      <p:bldP spid="17" grpId="0"/>
      <p:bldP spid="21" grpId="0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717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464813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9221342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13977872" y="-61426"/>
            <a:ext cx="4601845" cy="3612448"/>
          </a:xfrm>
          <a:custGeom>
            <a:avLst/>
            <a:gdLst/>
            <a:ahLst/>
            <a:cxnLst/>
            <a:rect l="l" t="t" r="r" b="b"/>
            <a:pathLst>
              <a:path w="4601845" h="3612448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707734" y="2198805"/>
            <a:ext cx="15321799" cy="6530917"/>
          </a:xfrm>
          <a:custGeom>
            <a:avLst/>
            <a:gdLst/>
            <a:ahLst/>
            <a:cxnLst/>
            <a:rect l="l" t="t" r="r" b="b"/>
            <a:pathLst>
              <a:path w="15321799" h="6530917">
                <a:moveTo>
                  <a:pt x="0" y="0"/>
                </a:moveTo>
                <a:lnTo>
                  <a:pt x="15321800" y="0"/>
                </a:lnTo>
                <a:lnTo>
                  <a:pt x="15321800" y="6530917"/>
                </a:lnTo>
                <a:lnTo>
                  <a:pt x="0" y="6530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1880172" y="2368123"/>
            <a:ext cx="12989131" cy="6255040"/>
          </a:xfrm>
          <a:custGeom>
            <a:avLst/>
            <a:gdLst/>
            <a:ahLst/>
            <a:cxnLst/>
            <a:rect l="l" t="t" r="r" b="b"/>
            <a:pathLst>
              <a:path w="12989131" h="6255040">
                <a:moveTo>
                  <a:pt x="0" y="0"/>
                </a:moveTo>
                <a:lnTo>
                  <a:pt x="12989131" y="0"/>
                </a:lnTo>
                <a:lnTo>
                  <a:pt x="12989131" y="6255040"/>
                </a:lnTo>
                <a:lnTo>
                  <a:pt x="0" y="6255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 flipH="1">
            <a:off x="13834971" y="5448300"/>
            <a:ext cx="4973254" cy="5100773"/>
          </a:xfrm>
          <a:custGeom>
            <a:avLst/>
            <a:gdLst/>
            <a:ahLst/>
            <a:cxnLst/>
            <a:rect l="l" t="t" r="r" b="b"/>
            <a:pathLst>
              <a:path w="4973254" h="5100773">
                <a:moveTo>
                  <a:pt x="4973254" y="0"/>
                </a:moveTo>
                <a:lnTo>
                  <a:pt x="0" y="0"/>
                </a:lnTo>
                <a:lnTo>
                  <a:pt x="0" y="5100773"/>
                </a:lnTo>
                <a:lnTo>
                  <a:pt x="4973254" y="5100773"/>
                </a:lnTo>
                <a:lnTo>
                  <a:pt x="4973254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021921" y="1028700"/>
            <a:ext cx="1037426" cy="1037426"/>
            <a:chOff x="0" y="0"/>
            <a:chExt cx="1383234" cy="13832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83234" cy="1383234"/>
            </a:xfrm>
            <a:custGeom>
              <a:avLst/>
              <a:gdLst/>
              <a:ahLst/>
              <a:cxnLst/>
              <a:rect l="l" t="t" r="r" b="b"/>
              <a:pathLst>
                <a:path w="1383234" h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33422" y="380811"/>
              <a:ext cx="516391" cy="573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87"/>
                </a:lnSpc>
                <a:spcBef>
                  <a:spcPct val="0"/>
                </a:spcBef>
              </a:pPr>
              <a:r>
                <a:rPr lang="en-US" sz="2633" b="1" u="none" strike="noStrike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1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759294" y="3867191"/>
            <a:ext cx="10769411" cy="53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6"/>
              </a:lnSpc>
              <a:spcBef>
                <a:spcPct val="0"/>
              </a:spcBef>
            </a:pPr>
            <a:r>
              <a:rPr lang="en-US" sz="309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Ç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54557" y="1141533"/>
            <a:ext cx="12614745" cy="726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69"/>
              </a:lnSpc>
              <a:spcBef>
                <a:spcPct val="0"/>
              </a:spcBef>
            </a:pPr>
            <a:r>
              <a:rPr lang="en-US" sz="42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Introducción al Proyecto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7096D">
                <a:alpha val="100000"/>
              </a:srgbClr>
            </a:gs>
            <a:gs pos="50000">
              <a:srgbClr val="240753">
                <a:alpha val="100000"/>
              </a:srgbClr>
            </a:gs>
            <a:gs pos="100000">
              <a:srgbClr val="2A053D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71103" y="-3227555"/>
            <a:ext cx="11749288" cy="13926958"/>
          </a:xfrm>
          <a:custGeom>
            <a:avLst/>
            <a:gdLst/>
            <a:ahLst/>
            <a:cxnLst/>
            <a:rect l="l" t="t" r="r" b="b"/>
            <a:pathLst>
              <a:path w="11749288" h="13926958">
                <a:moveTo>
                  <a:pt x="0" y="0"/>
                </a:moveTo>
                <a:lnTo>
                  <a:pt x="11749288" y="0"/>
                </a:lnTo>
                <a:lnTo>
                  <a:pt x="11749288" y="13926958"/>
                </a:lnTo>
                <a:lnTo>
                  <a:pt x="0" y="1392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522571" y="2859235"/>
            <a:ext cx="2036126" cy="2104523"/>
          </a:xfrm>
          <a:custGeom>
            <a:avLst/>
            <a:gdLst/>
            <a:ahLst/>
            <a:cxnLst/>
            <a:rect l="l" t="t" r="r" b="b"/>
            <a:pathLst>
              <a:path w="2036126" h="2104523">
                <a:moveTo>
                  <a:pt x="2036125" y="0"/>
                </a:moveTo>
                <a:lnTo>
                  <a:pt x="0" y="0"/>
                </a:lnTo>
                <a:lnTo>
                  <a:pt x="0" y="2104523"/>
                </a:lnTo>
                <a:lnTo>
                  <a:pt x="2036125" y="2104523"/>
                </a:lnTo>
                <a:lnTo>
                  <a:pt x="203612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288391">
            <a:off x="2288185" y="3093483"/>
            <a:ext cx="5830712" cy="5706810"/>
          </a:xfrm>
          <a:custGeom>
            <a:avLst/>
            <a:gdLst/>
            <a:ahLst/>
            <a:cxnLst/>
            <a:rect l="l" t="t" r="r" b="b"/>
            <a:pathLst>
              <a:path w="5830712" h="5706810">
                <a:moveTo>
                  <a:pt x="0" y="0"/>
                </a:moveTo>
                <a:lnTo>
                  <a:pt x="5830712" y="0"/>
                </a:lnTo>
                <a:lnTo>
                  <a:pt x="5830712" y="5706809"/>
                </a:lnTo>
                <a:lnTo>
                  <a:pt x="0" y="57068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1921" y="1028700"/>
            <a:ext cx="1037426" cy="1037426"/>
            <a:chOff x="0" y="0"/>
            <a:chExt cx="1383234" cy="13832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83234" cy="1383234"/>
            </a:xfrm>
            <a:custGeom>
              <a:avLst/>
              <a:gdLst/>
              <a:ahLst/>
              <a:cxnLst/>
              <a:rect l="l" t="t" r="r" b="b"/>
              <a:pathLst>
                <a:path w="1383234" h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33422" y="380811"/>
              <a:ext cx="516391" cy="573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2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334718" y="2383575"/>
            <a:ext cx="7431360" cy="7422071"/>
          </a:xfrm>
          <a:custGeom>
            <a:avLst/>
            <a:gdLst/>
            <a:ahLst/>
            <a:cxnLst/>
            <a:rect l="l" t="t" r="r" b="b"/>
            <a:pathLst>
              <a:path w="7431360" h="7422071">
                <a:moveTo>
                  <a:pt x="0" y="0"/>
                </a:moveTo>
                <a:lnTo>
                  <a:pt x="7431360" y="0"/>
                </a:lnTo>
                <a:lnTo>
                  <a:pt x="7431360" y="7422070"/>
                </a:lnTo>
                <a:lnTo>
                  <a:pt x="0" y="74220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254557" y="679000"/>
            <a:ext cx="16226811" cy="218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9"/>
              </a:lnSpc>
            </a:pPr>
            <a:r>
              <a:rPr lang="en-US" sz="41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Tecnologías Utilizadas</a:t>
            </a:r>
          </a:p>
          <a:p>
            <a:pPr algn="l">
              <a:lnSpc>
                <a:spcPts val="5829"/>
              </a:lnSpc>
            </a:pPr>
            <a:r>
              <a:rPr lang="en-US" sz="41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Lenguajes y Frameworks Principales </a:t>
            </a:r>
          </a:p>
          <a:p>
            <a:pPr marL="0" lvl="0" indent="0" algn="l">
              <a:lnSpc>
                <a:spcPts val="5829"/>
              </a:lnSpc>
              <a:spcBef>
                <a:spcPct val="0"/>
              </a:spcBef>
            </a:pPr>
            <a:endParaRPr lang="en-US" sz="4163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790" y="-4462290"/>
            <a:ext cx="19211580" cy="19211580"/>
          </a:xfrm>
          <a:custGeom>
            <a:avLst/>
            <a:gdLst/>
            <a:ahLst/>
            <a:cxnLst/>
            <a:rect l="l" t="t" r="r" b="b"/>
            <a:pathLst>
              <a:path w="19211580" h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807186" y="2616346"/>
            <a:ext cx="14673627" cy="7593602"/>
          </a:xfrm>
          <a:custGeom>
            <a:avLst/>
            <a:gdLst/>
            <a:ahLst/>
            <a:cxnLst/>
            <a:rect l="l" t="t" r="r" b="b"/>
            <a:pathLst>
              <a:path w="14673627" h="7593602">
                <a:moveTo>
                  <a:pt x="0" y="0"/>
                </a:moveTo>
                <a:lnTo>
                  <a:pt x="14673628" y="0"/>
                </a:lnTo>
                <a:lnTo>
                  <a:pt x="14673628" y="7593602"/>
                </a:lnTo>
                <a:lnTo>
                  <a:pt x="0" y="7593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1921" y="1028700"/>
            <a:ext cx="1037426" cy="1037426"/>
            <a:chOff x="0" y="0"/>
            <a:chExt cx="1383234" cy="13832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3234" cy="1383234"/>
            </a:xfrm>
            <a:custGeom>
              <a:avLst/>
              <a:gdLst/>
              <a:ahLst/>
              <a:cxnLst/>
              <a:rect l="l" t="t" r="r" b="b"/>
              <a:pathLst>
                <a:path w="1383234" h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33422" y="380811"/>
              <a:ext cx="516391" cy="573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3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873167" y="3464984"/>
            <a:ext cx="12932967" cy="5554369"/>
          </a:xfrm>
          <a:custGeom>
            <a:avLst/>
            <a:gdLst/>
            <a:ahLst/>
            <a:cxnLst/>
            <a:rect l="l" t="t" r="r" b="b"/>
            <a:pathLst>
              <a:path w="12932967" h="5554369">
                <a:moveTo>
                  <a:pt x="0" y="0"/>
                </a:moveTo>
                <a:lnTo>
                  <a:pt x="12932967" y="0"/>
                </a:lnTo>
                <a:lnTo>
                  <a:pt x="12932967" y="5554369"/>
                </a:lnTo>
                <a:lnTo>
                  <a:pt x="0" y="55543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254557" y="1141533"/>
            <a:ext cx="15669919" cy="1474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69"/>
              </a:lnSpc>
              <a:spcBef>
                <a:spcPct val="0"/>
              </a:spcBef>
            </a:pPr>
            <a:r>
              <a:rPr lang="en-US" sz="42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Implementación de la Funcionalidad de Productos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66732" y="-687253"/>
            <a:ext cx="5555366" cy="5506757"/>
          </a:xfrm>
          <a:custGeom>
            <a:avLst/>
            <a:gdLst/>
            <a:ahLst/>
            <a:cxnLst/>
            <a:rect l="l" t="t" r="r" b="b"/>
            <a:pathLst>
              <a:path w="5555366" h="5506757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588634" y="-687253"/>
            <a:ext cx="5555366" cy="5506757"/>
          </a:xfrm>
          <a:custGeom>
            <a:avLst/>
            <a:gdLst/>
            <a:ahLst/>
            <a:cxnLst/>
            <a:rect l="l" t="t" r="r" b="b"/>
            <a:pathLst>
              <a:path w="5555366" h="5506757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9144000" y="-687253"/>
            <a:ext cx="5555366" cy="5506757"/>
          </a:xfrm>
          <a:custGeom>
            <a:avLst/>
            <a:gdLst/>
            <a:ahLst/>
            <a:cxnLst/>
            <a:rect l="l" t="t" r="r" b="b"/>
            <a:pathLst>
              <a:path w="5555366" h="5506757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14699366" y="-687253"/>
            <a:ext cx="5555366" cy="5506757"/>
          </a:xfrm>
          <a:custGeom>
            <a:avLst/>
            <a:gdLst/>
            <a:ahLst/>
            <a:cxnLst/>
            <a:rect l="l" t="t" r="r" b="b"/>
            <a:pathLst>
              <a:path w="5555366" h="5506757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1921" y="1028700"/>
            <a:ext cx="1037426" cy="1037426"/>
            <a:chOff x="0" y="0"/>
            <a:chExt cx="1383234" cy="13832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3234" cy="1383234"/>
            </a:xfrm>
            <a:custGeom>
              <a:avLst/>
              <a:gdLst/>
              <a:ahLst/>
              <a:cxnLst/>
              <a:rect l="l" t="t" r="r" b="b"/>
              <a:pathLst>
                <a:path w="1383234" h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33422" y="380811"/>
              <a:ext cx="516391" cy="573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4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51709" y="7389076"/>
            <a:ext cx="2777849" cy="2691041"/>
          </a:xfrm>
          <a:custGeom>
            <a:avLst/>
            <a:gdLst/>
            <a:ahLst/>
            <a:cxnLst/>
            <a:rect l="l" t="t" r="r" b="b"/>
            <a:pathLst>
              <a:path w="2777849" h="2691041">
                <a:moveTo>
                  <a:pt x="0" y="0"/>
                </a:moveTo>
                <a:lnTo>
                  <a:pt x="2777849" y="0"/>
                </a:lnTo>
                <a:lnTo>
                  <a:pt x="2777849" y="2691041"/>
                </a:lnTo>
                <a:lnTo>
                  <a:pt x="0" y="2691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3769882" y="2205349"/>
            <a:ext cx="4240757" cy="7275311"/>
          </a:xfrm>
          <a:custGeom>
            <a:avLst/>
            <a:gdLst/>
            <a:ahLst/>
            <a:cxnLst/>
            <a:rect l="l" t="t" r="r" b="b"/>
            <a:pathLst>
              <a:path w="4240757" h="7275311">
                <a:moveTo>
                  <a:pt x="0" y="0"/>
                </a:moveTo>
                <a:lnTo>
                  <a:pt x="4240757" y="0"/>
                </a:lnTo>
                <a:lnTo>
                  <a:pt x="4240757" y="7275311"/>
                </a:lnTo>
                <a:lnTo>
                  <a:pt x="0" y="72753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>
            <a:off x="8848839" y="2205349"/>
            <a:ext cx="8612725" cy="7259871"/>
          </a:xfrm>
          <a:custGeom>
            <a:avLst/>
            <a:gdLst/>
            <a:ahLst/>
            <a:cxnLst/>
            <a:rect l="l" t="t" r="r" b="b"/>
            <a:pathLst>
              <a:path w="8612725" h="7259871">
                <a:moveTo>
                  <a:pt x="0" y="0"/>
                </a:moveTo>
                <a:lnTo>
                  <a:pt x="8612725" y="0"/>
                </a:lnTo>
                <a:lnTo>
                  <a:pt x="8612725" y="7259870"/>
                </a:lnTo>
                <a:lnTo>
                  <a:pt x="0" y="72598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254557" y="1141533"/>
            <a:ext cx="15004743" cy="7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29"/>
              </a:lnSpc>
              <a:spcBef>
                <a:spcPct val="0"/>
              </a:spcBef>
            </a:pPr>
            <a:r>
              <a:rPr lang="en-US" sz="41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Detalles del Código de Productos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6884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31234" y="-162257"/>
            <a:ext cx="20550468" cy="10611514"/>
          </a:xfrm>
          <a:custGeom>
            <a:avLst/>
            <a:gdLst/>
            <a:ahLst/>
            <a:cxnLst/>
            <a:rect l="l" t="t" r="r" b="b"/>
            <a:pathLst>
              <a:path w="20550468" h="10611514">
                <a:moveTo>
                  <a:pt x="0" y="0"/>
                </a:moveTo>
                <a:lnTo>
                  <a:pt x="20550468" y="0"/>
                </a:lnTo>
                <a:lnTo>
                  <a:pt x="20550468" y="10611514"/>
                </a:lnTo>
                <a:lnTo>
                  <a:pt x="0" y="1061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571205" y="4256076"/>
            <a:ext cx="6170503" cy="6304473"/>
          </a:xfrm>
          <a:custGeom>
            <a:avLst/>
            <a:gdLst/>
            <a:ahLst/>
            <a:cxnLst/>
            <a:rect l="l" t="t" r="r" b="b"/>
            <a:pathLst>
              <a:path w="6170503" h="6304473">
                <a:moveTo>
                  <a:pt x="0" y="0"/>
                </a:moveTo>
                <a:lnTo>
                  <a:pt x="6170503" y="0"/>
                </a:lnTo>
                <a:lnTo>
                  <a:pt x="6170503" y="6304472"/>
                </a:lnTo>
                <a:lnTo>
                  <a:pt x="0" y="6304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5698199" y="568744"/>
            <a:ext cx="12009248" cy="7374663"/>
          </a:xfrm>
          <a:custGeom>
            <a:avLst/>
            <a:gdLst/>
            <a:ahLst/>
            <a:cxnLst/>
            <a:rect l="l" t="t" r="r" b="b"/>
            <a:pathLst>
              <a:path w="12009248" h="7374663">
                <a:moveTo>
                  <a:pt x="0" y="0"/>
                </a:moveTo>
                <a:lnTo>
                  <a:pt x="12009248" y="0"/>
                </a:lnTo>
                <a:lnTo>
                  <a:pt x="12009248" y="7374663"/>
                </a:lnTo>
                <a:lnTo>
                  <a:pt x="0" y="7374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949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27600"/>
            <a:ext cx="1037426" cy="1037426"/>
            <a:chOff x="0" y="0"/>
            <a:chExt cx="1383234" cy="1383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3234" cy="1383234"/>
            </a:xfrm>
            <a:custGeom>
              <a:avLst/>
              <a:gdLst/>
              <a:ahLst/>
              <a:cxnLst/>
              <a:rect l="l" t="t" r="r" b="b"/>
              <a:pathLst>
                <a:path w="1383234" h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33422" y="380811"/>
              <a:ext cx="516391" cy="573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5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14342" y="2176007"/>
            <a:ext cx="4280430" cy="4125035"/>
          </a:xfrm>
          <a:custGeom>
            <a:avLst/>
            <a:gdLst/>
            <a:ahLst/>
            <a:cxnLst/>
            <a:rect l="l" t="t" r="r" b="b"/>
            <a:pathLst>
              <a:path w="4280430" h="4125035">
                <a:moveTo>
                  <a:pt x="0" y="0"/>
                </a:moveTo>
                <a:lnTo>
                  <a:pt x="4280430" y="0"/>
                </a:lnTo>
                <a:lnTo>
                  <a:pt x="4280430" y="4125035"/>
                </a:lnTo>
                <a:lnTo>
                  <a:pt x="0" y="4125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4449092" y="2176007"/>
            <a:ext cx="10008276" cy="7709811"/>
          </a:xfrm>
          <a:custGeom>
            <a:avLst/>
            <a:gdLst/>
            <a:ahLst/>
            <a:cxnLst/>
            <a:rect l="l" t="t" r="r" b="b"/>
            <a:pathLst>
              <a:path w="10008276" h="7709811">
                <a:moveTo>
                  <a:pt x="0" y="0"/>
                </a:moveTo>
                <a:lnTo>
                  <a:pt x="10008275" y="0"/>
                </a:lnTo>
                <a:lnTo>
                  <a:pt x="10008275" y="7709811"/>
                </a:lnTo>
                <a:lnTo>
                  <a:pt x="0" y="7709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13144467" y="4238525"/>
            <a:ext cx="4803210" cy="6221025"/>
          </a:xfrm>
          <a:custGeom>
            <a:avLst/>
            <a:gdLst/>
            <a:ahLst/>
            <a:cxnLst/>
            <a:rect l="l" t="t" r="r" b="b"/>
            <a:pathLst>
              <a:path w="4803210" h="6221025">
                <a:moveTo>
                  <a:pt x="0" y="0"/>
                </a:moveTo>
                <a:lnTo>
                  <a:pt x="4803210" y="0"/>
                </a:lnTo>
                <a:lnTo>
                  <a:pt x="4803210" y="6221025"/>
                </a:lnTo>
                <a:lnTo>
                  <a:pt x="0" y="62210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254557" y="522764"/>
            <a:ext cx="15004743" cy="218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9"/>
              </a:lnSpc>
            </a:pPr>
            <a:r>
              <a:rPr lang="en-US" sz="41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Explicación del Código de Detalles de Productos</a:t>
            </a:r>
          </a:p>
          <a:p>
            <a:pPr marL="0" lvl="0" indent="0" algn="l">
              <a:lnSpc>
                <a:spcPts val="5829"/>
              </a:lnSpc>
              <a:spcBef>
                <a:spcPct val="0"/>
              </a:spcBef>
            </a:pPr>
            <a:endParaRPr lang="en-US" sz="4163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949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70746" y="1854918"/>
            <a:ext cx="12688554" cy="8277923"/>
          </a:xfrm>
          <a:custGeom>
            <a:avLst/>
            <a:gdLst/>
            <a:ahLst/>
            <a:cxnLst/>
            <a:rect l="l" t="t" r="r" b="b"/>
            <a:pathLst>
              <a:path w="12688554" h="8277923">
                <a:moveTo>
                  <a:pt x="0" y="0"/>
                </a:moveTo>
                <a:lnTo>
                  <a:pt x="12688554" y="0"/>
                </a:lnTo>
                <a:lnTo>
                  <a:pt x="12688554" y="8277923"/>
                </a:lnTo>
                <a:lnTo>
                  <a:pt x="0" y="8277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4937223" y="2274513"/>
            <a:ext cx="3625446" cy="4354890"/>
          </a:xfrm>
          <a:custGeom>
            <a:avLst/>
            <a:gdLst/>
            <a:ahLst/>
            <a:cxnLst/>
            <a:rect l="l" t="t" r="r" b="b"/>
            <a:pathLst>
              <a:path w="3625446" h="4354890">
                <a:moveTo>
                  <a:pt x="0" y="0"/>
                </a:moveTo>
                <a:lnTo>
                  <a:pt x="3625445" y="0"/>
                </a:lnTo>
                <a:lnTo>
                  <a:pt x="3625445" y="4354889"/>
                </a:lnTo>
                <a:lnTo>
                  <a:pt x="0" y="4354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36508" y="719316"/>
            <a:ext cx="1037426" cy="1037426"/>
            <a:chOff x="0" y="0"/>
            <a:chExt cx="1383234" cy="13832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3234" cy="1383234"/>
            </a:xfrm>
            <a:custGeom>
              <a:avLst/>
              <a:gdLst/>
              <a:ahLst/>
              <a:cxnLst/>
              <a:rect l="l" t="t" r="r" b="b"/>
              <a:pathLst>
                <a:path w="1383234" h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33422" y="380811"/>
              <a:ext cx="516391" cy="573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5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2176007"/>
            <a:ext cx="4147867" cy="3997284"/>
          </a:xfrm>
          <a:custGeom>
            <a:avLst/>
            <a:gdLst/>
            <a:ahLst/>
            <a:cxnLst/>
            <a:rect l="l" t="t" r="r" b="b"/>
            <a:pathLst>
              <a:path w="4147867" h="3997284">
                <a:moveTo>
                  <a:pt x="0" y="0"/>
                </a:moveTo>
                <a:lnTo>
                  <a:pt x="4147867" y="0"/>
                </a:lnTo>
                <a:lnTo>
                  <a:pt x="4147867" y="3997284"/>
                </a:lnTo>
                <a:lnTo>
                  <a:pt x="0" y="3997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254557" y="414433"/>
            <a:ext cx="15004743" cy="218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9"/>
              </a:lnSpc>
            </a:pPr>
            <a:r>
              <a:rPr lang="en-US" sz="41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Explicación del Código de Detalles de Productos</a:t>
            </a:r>
          </a:p>
          <a:p>
            <a:pPr marL="0" lvl="0" indent="0" algn="l">
              <a:lnSpc>
                <a:spcPts val="5829"/>
              </a:lnSpc>
              <a:spcBef>
                <a:spcPct val="0"/>
              </a:spcBef>
            </a:pPr>
            <a:endParaRPr lang="en-US" sz="4163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86</Words>
  <Application>Microsoft Office PowerPoint</Application>
  <PresentationFormat>自定义</PresentationFormat>
  <Paragraphs>29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字由点字阿庆燃体</vt:lpstr>
      <vt:lpstr>Arial</vt:lpstr>
      <vt:lpstr>Calibri</vt:lpstr>
      <vt:lpstr>HK Modular</vt:lpstr>
      <vt:lpstr>Tomorrow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DAW</dc:title>
  <cp:lastModifiedBy>HU LIN</cp:lastModifiedBy>
  <cp:revision>3</cp:revision>
  <dcterms:created xsi:type="dcterms:W3CDTF">2006-08-16T00:00:00Z</dcterms:created>
  <dcterms:modified xsi:type="dcterms:W3CDTF">2024-12-08T18:00:16Z</dcterms:modified>
  <dc:identifier>DAGYuZGBUeM</dc:identifier>
</cp:coreProperties>
</file>